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1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6" autoAdjust="0"/>
    <p:restoredTop sz="94660"/>
  </p:normalViewPr>
  <p:slideViewPr>
    <p:cSldViewPr snapToGrid="0">
      <p:cViewPr varScale="1">
        <p:scale>
          <a:sx n="77" d="100"/>
          <a:sy n="77" d="100"/>
        </p:scale>
        <p:origin x="126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ustomXml" Target="../customXml/item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40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9600"/>
            </a:lvl1pPr>
          </a:lstStyle>
          <a:p>
            <a:r>
              <a:rPr lang="de-CH" dirty="0" smtClean="0"/>
              <a:t>Willkommen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CH" dirty="0" smtClean="0"/>
              <a:t>ZUM GALAABEND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CH" dirty="0" smtClean="0"/>
              <a:t>1</a:t>
            </a:r>
            <a:endParaRPr lang="de-CH" dirty="0"/>
          </a:p>
        </p:txBody>
      </p:sp>
      <p:sp>
        <p:nvSpPr>
          <p:cNvPr id="7" name="Rechteck 6"/>
          <p:cNvSpPr/>
          <p:nvPr userDrawn="1"/>
        </p:nvSpPr>
        <p:spPr>
          <a:xfrm>
            <a:off x="0" y="6463430"/>
            <a:ext cx="12192000" cy="258045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8" name="Rechteck 7"/>
          <p:cNvSpPr/>
          <p:nvPr userDrawn="1"/>
        </p:nvSpPr>
        <p:spPr>
          <a:xfrm>
            <a:off x="0" y="6356350"/>
            <a:ext cx="12192000" cy="10708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9" name="Textfeld 8"/>
          <p:cNvSpPr txBox="1"/>
          <p:nvPr userDrawn="1"/>
        </p:nvSpPr>
        <p:spPr>
          <a:xfrm>
            <a:off x="838200" y="6311900"/>
            <a:ext cx="2856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smtClean="0"/>
              <a:t>AK 20</a:t>
            </a:r>
            <a:endParaRPr lang="de-CH" sz="2800" dirty="0"/>
          </a:p>
        </p:txBody>
      </p:sp>
      <p:sp>
        <p:nvSpPr>
          <p:cNvPr id="10" name="Textfeld 9"/>
          <p:cNvSpPr txBox="1"/>
          <p:nvPr userDrawn="1"/>
        </p:nvSpPr>
        <p:spPr>
          <a:xfrm>
            <a:off x="4533378" y="6330842"/>
            <a:ext cx="39530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2800" dirty="0" smtClean="0"/>
              <a:t>Projektarbeiten</a:t>
            </a:r>
            <a:endParaRPr lang="de-CH" sz="2800" dirty="0"/>
          </a:p>
        </p:txBody>
      </p:sp>
    </p:spTree>
    <p:extLst>
      <p:ext uri="{BB962C8B-B14F-4D97-AF65-F5344CB8AC3E}">
        <p14:creationId xmlns:p14="http://schemas.microsoft.com/office/powerpoint/2010/main" val="30049789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823402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87252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5301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347794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327404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142921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95049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916923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4352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41C82-A590-4E18-A60B-1F50636A0C52}" type="datetimeFigureOut">
              <a:rPr lang="de-CH" smtClean="0"/>
              <a:t>23.06.2020</a:t>
            </a:fld>
            <a:endParaRPr lang="de-CH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426692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CH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530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CH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 dirty="0" smtClean="0"/>
              <a:t>A</a:t>
            </a:r>
            <a:endParaRPr lang="de-CH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CH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1AE34-BD2A-4BFA-8262-195CDAB3B47E}" type="slidenum">
              <a:rPr lang="de-CH" smtClean="0"/>
              <a:t>‹Nr.›</a:t>
            </a:fld>
            <a:endParaRPr lang="de-CH"/>
          </a:p>
        </p:txBody>
      </p:sp>
      <p:cxnSp>
        <p:nvCxnSpPr>
          <p:cNvPr id="12" name="Gerader Verbinder 11"/>
          <p:cNvCxnSpPr/>
          <p:nvPr userDrawn="1"/>
        </p:nvCxnSpPr>
        <p:spPr>
          <a:xfrm>
            <a:off x="838200" y="1690688"/>
            <a:ext cx="105156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544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JhengHei UI" panose="020B0604030504040204" pitchFamily="34" charset="-120"/>
          <a:ea typeface="Microsoft JhengHei UI" panose="020B0604030504040204" pitchFamily="34" charset="-12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ne Republic - I Lived - Lyrics Video (Native Album) [HD][HQ]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6407" y="2316163"/>
            <a:ext cx="155292" cy="15529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dirty="0" smtClean="0"/>
              <a:t>Projektarbeiten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 smtClean="0"/>
              <a:t>ABSCHLUSSKLASSE 2020</a:t>
            </a:r>
            <a:endParaRPr lang="de-CH" dirty="0"/>
          </a:p>
        </p:txBody>
      </p:sp>
      <p:cxnSp>
        <p:nvCxnSpPr>
          <p:cNvPr id="5" name="Gerader Verbinder 4"/>
          <p:cNvCxnSpPr/>
          <p:nvPr/>
        </p:nvCxnSpPr>
        <p:spPr>
          <a:xfrm>
            <a:off x="1925053" y="3397501"/>
            <a:ext cx="820553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27565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Björn Barmet </a:t>
            </a:r>
            <a:br>
              <a:rPr lang="de-CH" sz="5400" dirty="0" smtClean="0"/>
            </a:br>
            <a:r>
              <a:rPr lang="de-CH" dirty="0" smtClean="0"/>
              <a:t>Stahlbänkli mit Holzbeige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7170" name="Picture 2" descr="29e047cc-dbd2-43c9-be8e-e018e776340e@eurp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6539630" cy="4904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730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Remo Blum </a:t>
            </a:r>
            <a:br>
              <a:rPr lang="de-CH" sz="5400" dirty="0" smtClean="0"/>
            </a:br>
            <a:r>
              <a:rPr lang="de-CH" dirty="0" err="1" smtClean="0"/>
              <a:t>Hochbeet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8194" name="Picture 2" descr="2759f62e-608e-4013-a967-fe17c42ddc37@eurp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4"/>
            <a:ext cx="6502052" cy="4876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8804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Jeni Felder </a:t>
            </a:r>
            <a:br>
              <a:rPr lang="de-CH" sz="5400" dirty="0" smtClean="0"/>
            </a:br>
            <a:r>
              <a:rPr lang="de-CH" dirty="0" err="1" smtClean="0"/>
              <a:t>Damhirschbuch</a:t>
            </a:r>
            <a:r>
              <a:rPr lang="de-CH" sz="5400" dirty="0" smtClean="0"/>
              <a:t>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4" name="Inhaltsplatzhalter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9" t="8375" r="2040" b="6600"/>
          <a:stretch/>
        </p:blipFill>
        <p:spPr>
          <a:xfrm rot="5400000">
            <a:off x="5408364" y="1219848"/>
            <a:ext cx="6456663" cy="4496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1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Livia Duss </a:t>
            </a:r>
            <a:br>
              <a:rPr lang="de-CH" sz="5400" dirty="0" smtClean="0"/>
            </a:br>
            <a:r>
              <a:rPr lang="de-CH" dirty="0" smtClean="0"/>
              <a:t>Schmuck aus Porzellangeschirr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9219" name="Picture 3" descr="8f7bf5ed-704e-4377-8434-80250507dd1f@eurprd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25625"/>
            <a:ext cx="7302041" cy="4863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 descr="0bf68f59-776d-4c03-bedc-81b46102f810@eurpr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80" r="17210"/>
          <a:stretch/>
        </p:blipFill>
        <p:spPr bwMode="auto">
          <a:xfrm>
            <a:off x="8450182" y="365125"/>
            <a:ext cx="3204514" cy="6173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8947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Timo Bühlmann </a:t>
            </a:r>
            <a:br>
              <a:rPr lang="de-CH" sz="5400" dirty="0" smtClean="0"/>
            </a:br>
            <a:r>
              <a:rPr lang="de-CH" dirty="0" smtClean="0"/>
              <a:t>TV-Möbel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0242" name="Picture 2" descr="185da497-5ed5-4640-ae4c-1c5cd1f0dc7a@eurp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6564682" cy="492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0042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Florian Buob </a:t>
            </a:r>
            <a:br>
              <a:rPr lang="de-CH" sz="5400" dirty="0" smtClean="0"/>
            </a:br>
            <a:r>
              <a:rPr lang="de-CH" dirty="0" smtClean="0"/>
              <a:t>PC Pult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1266" name="Picture 2" descr="172c783ea935830ba42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71" b="30482"/>
          <a:stretch/>
        </p:blipFill>
        <p:spPr bwMode="auto">
          <a:xfrm>
            <a:off x="5948818" y="365125"/>
            <a:ext cx="4873669" cy="62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840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Fabienne Küng </a:t>
            </a:r>
            <a:br>
              <a:rPr lang="de-CH" sz="5400" dirty="0" smtClean="0"/>
            </a:br>
            <a:r>
              <a:rPr lang="de-CH" dirty="0" smtClean="0"/>
              <a:t>Salontisch aus Harassen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2290" name="Picture 2" descr="087474f0-28b6-4162-8b12-25a6a40a5ab9@eurp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10059444" cy="4890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395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Mara Kiener </a:t>
            </a:r>
            <a:br>
              <a:rPr lang="de-CH" sz="5400" dirty="0" smtClean="0"/>
            </a:br>
            <a:r>
              <a:rPr lang="de-CH" dirty="0" smtClean="0"/>
              <a:t>Schmuck aus Naturmaterialien </a:t>
            </a:r>
            <a:endParaRPr lang="de-CH" sz="5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30561"/>
            <a:ext cx="6426896" cy="4932512"/>
          </a:xfrm>
        </p:spPr>
      </p:pic>
    </p:spTree>
    <p:extLst>
      <p:ext uri="{BB962C8B-B14F-4D97-AF65-F5344CB8AC3E}">
        <p14:creationId xmlns:p14="http://schemas.microsoft.com/office/powerpoint/2010/main" val="455106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Pascal Mahler </a:t>
            </a:r>
            <a:br>
              <a:rPr lang="de-CH" sz="5400" dirty="0" smtClean="0"/>
            </a:br>
            <a:r>
              <a:rPr lang="de-CH" dirty="0" smtClean="0"/>
              <a:t>Chill Box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4338" name="Picture 2" descr="349821da-3cd4-40e3-9dd4-e9db95683466@eurp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099" y="1925832"/>
            <a:ext cx="11319802" cy="364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0329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Sämi Giger</a:t>
            </a:r>
            <a:br>
              <a:rPr lang="de-CH" sz="5400" dirty="0" smtClean="0"/>
            </a:br>
            <a:r>
              <a:rPr lang="de-CH" dirty="0" smtClean="0"/>
              <a:t>Tisch Restauration </a:t>
            </a:r>
            <a:r>
              <a:rPr lang="de-CH" sz="5400" dirty="0" smtClean="0"/>
              <a:t>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5362" name="Picture 2" descr="95da94d0-7739-4d4b-8a05-d3bc8d0391e1@eurp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6564682" cy="492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1334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Ivan Achermann </a:t>
            </a:r>
            <a:br>
              <a:rPr lang="de-CH" sz="5400" dirty="0" smtClean="0"/>
            </a:br>
            <a:r>
              <a:rPr lang="de-CH" dirty="0" smtClean="0"/>
              <a:t>Hollywoodschaukel</a:t>
            </a:r>
            <a:endParaRPr lang="de-CH" sz="5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565" y="127130"/>
            <a:ext cx="4734495" cy="6312661"/>
          </a:xfrm>
        </p:spPr>
      </p:pic>
    </p:spTree>
    <p:extLst>
      <p:ext uri="{BB962C8B-B14F-4D97-AF65-F5344CB8AC3E}">
        <p14:creationId xmlns:p14="http://schemas.microsoft.com/office/powerpoint/2010/main" val="372719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Noemi </a:t>
            </a:r>
            <a:r>
              <a:rPr lang="de-CH" sz="5400" dirty="0" err="1" smtClean="0"/>
              <a:t>Renggli</a:t>
            </a:r>
            <a:r>
              <a:rPr lang="de-CH" sz="5400" dirty="0" smtClean="0"/>
              <a:t> </a:t>
            </a:r>
            <a:br>
              <a:rPr lang="de-CH" sz="5400" dirty="0" smtClean="0"/>
            </a:br>
            <a:r>
              <a:rPr lang="de-CH" dirty="0" smtClean="0"/>
              <a:t>Bettanzug aus </a:t>
            </a:r>
            <a:r>
              <a:rPr lang="de-CH" dirty="0" err="1" smtClean="0"/>
              <a:t>Biostoff</a:t>
            </a:r>
            <a:r>
              <a:rPr lang="de-CH" dirty="0" smtClean="0"/>
              <a:t> mit Bedruckung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6386" name="Picture 2" descr="a35dc510-1b4a-4cf6-9be5-27a072c5ca8c@eurprd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4"/>
            <a:ext cx="7115827" cy="4941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391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Jill </a:t>
            </a:r>
            <a:r>
              <a:rPr lang="de-CH" sz="5400" dirty="0" err="1" smtClean="0"/>
              <a:t>Lötscher</a:t>
            </a:r>
            <a:r>
              <a:rPr lang="de-CH" sz="5400" dirty="0" smtClean="0"/>
              <a:t> </a:t>
            </a:r>
            <a:br>
              <a:rPr lang="de-CH" sz="5400" dirty="0" smtClean="0"/>
            </a:br>
            <a:r>
              <a:rPr lang="de-CH" dirty="0" smtClean="0"/>
              <a:t>Abschlusskleid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7410" name="Picture 2" descr="63bfab93-29ac-47d0-a01c-48ca4652ec43@eurprd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211" y="365124"/>
            <a:ext cx="4677069" cy="623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3406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Nico Stalder </a:t>
            </a:r>
            <a:br>
              <a:rPr lang="de-CH" sz="5400" dirty="0" smtClean="0"/>
            </a:br>
            <a:r>
              <a:rPr lang="de-CH" dirty="0" smtClean="0"/>
              <a:t>Mythos Lauberhorn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8434" name="Picture 2" descr="df25ff72-b7c1-41f4-81cc-5960f69e7a90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97" t="14245" r="13684" b="7250"/>
          <a:stretch/>
        </p:blipFill>
        <p:spPr bwMode="auto">
          <a:xfrm>
            <a:off x="838200" y="1824746"/>
            <a:ext cx="6100633" cy="4350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6da6e450-127b-42e5-b60d-7fce91f1c2bc@eurpr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302" b="18797"/>
          <a:stretch/>
        </p:blipFill>
        <p:spPr bwMode="auto">
          <a:xfrm>
            <a:off x="5772192" y="726512"/>
            <a:ext cx="5982440" cy="2196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143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Silvan </a:t>
            </a:r>
            <a:r>
              <a:rPr lang="de-CH" sz="5400" dirty="0" err="1" smtClean="0"/>
              <a:t>Renggli</a:t>
            </a:r>
            <a:r>
              <a:rPr lang="de-CH" sz="5400" dirty="0" smtClean="0"/>
              <a:t/>
            </a:r>
            <a:br>
              <a:rPr lang="de-CH" sz="5400" dirty="0" smtClean="0"/>
            </a:br>
            <a:r>
              <a:rPr lang="de-CH" dirty="0" smtClean="0"/>
              <a:t>Hof Tafel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9458" name="Picture 2" descr="b4d99ed2-d069-43a6-9a0c-d641db4387f2@eurprd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98"/>
          <a:stretch/>
        </p:blipFill>
        <p:spPr bwMode="auto">
          <a:xfrm>
            <a:off x="5560513" y="259872"/>
            <a:ext cx="4635673" cy="6420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743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Linda Stalder </a:t>
            </a:r>
            <a:br>
              <a:rPr lang="de-CH" sz="5400" dirty="0" smtClean="0"/>
            </a:br>
            <a:r>
              <a:rPr lang="de-CH" dirty="0" smtClean="0"/>
              <a:t>Garderobenbank auffrischen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0482" name="Picture 2" descr="c84e89e0-d5f5-4d0c-94e2-b34032281b12@eurprd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25625"/>
            <a:ext cx="5049033" cy="4859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514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Sarina Stöckli </a:t>
            </a:r>
            <a:br>
              <a:rPr lang="de-CH" sz="5400" dirty="0" smtClean="0"/>
            </a:br>
            <a:r>
              <a:rPr lang="de-CH" dirty="0" smtClean="0"/>
              <a:t>Bettanzug mit Applikation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1506" name="Picture 2" descr="37fcb760-5c83-4615-8406-448b55c78d0c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" t="7953" r="1000" b="8305"/>
          <a:stretch/>
        </p:blipFill>
        <p:spPr bwMode="auto">
          <a:xfrm>
            <a:off x="838200" y="1825625"/>
            <a:ext cx="9480253" cy="4530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9097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Elias Schöpfer </a:t>
            </a:r>
            <a:br>
              <a:rPr lang="de-CH" sz="5400" dirty="0" smtClean="0"/>
            </a:br>
            <a:r>
              <a:rPr lang="de-CH" dirty="0" smtClean="0"/>
              <a:t>Wildbienenhotel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2530" name="Picture 2" descr="a81a0892-fe10-4ec3-8ed4-81d8273b9da2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1" t="11667" r="10603" b="11343"/>
          <a:stretch/>
        </p:blipFill>
        <p:spPr bwMode="auto">
          <a:xfrm>
            <a:off x="5535460" y="365124"/>
            <a:ext cx="5112471" cy="623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112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Simon Wicki </a:t>
            </a:r>
            <a:br>
              <a:rPr lang="de-CH" sz="5400" dirty="0" smtClean="0"/>
            </a:br>
            <a:r>
              <a:rPr lang="de-CH" dirty="0" smtClean="0"/>
              <a:t>Gartenliegekombination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3554" name="Picture 2" descr="dd8e0091-5438-4d55-bc8b-d8d2bcc9e23d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3" b="2561"/>
          <a:stretch/>
        </p:blipFill>
        <p:spPr bwMode="auto">
          <a:xfrm>
            <a:off x="838200" y="1825625"/>
            <a:ext cx="7203510" cy="4933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82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Elin Stauffer </a:t>
            </a:r>
            <a:br>
              <a:rPr lang="de-CH" sz="5400" dirty="0" smtClean="0"/>
            </a:br>
            <a:r>
              <a:rPr lang="de-CH" dirty="0" smtClean="0"/>
              <a:t>Malen nach Zahlen</a:t>
            </a:r>
            <a:endParaRPr lang="de-CH" sz="5400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2" b="9850"/>
          <a:stretch/>
        </p:blipFill>
        <p:spPr>
          <a:xfrm>
            <a:off x="5961344" y="202287"/>
            <a:ext cx="4598097" cy="6558954"/>
          </a:xfrm>
        </p:spPr>
      </p:pic>
    </p:spTree>
    <p:extLst>
      <p:ext uri="{BB962C8B-B14F-4D97-AF65-F5344CB8AC3E}">
        <p14:creationId xmlns:p14="http://schemas.microsoft.com/office/powerpoint/2010/main" val="3426659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Susan Vogel </a:t>
            </a:r>
            <a:br>
              <a:rPr lang="de-CH" sz="5400" dirty="0" smtClean="0"/>
            </a:br>
            <a:r>
              <a:rPr lang="de-CH" dirty="0" smtClean="0"/>
              <a:t>Hüttenbank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4578" name="Picture 2" descr="19e8c014-3f91-46be-884e-a14446863b16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40"/>
          <a:stretch/>
        </p:blipFill>
        <p:spPr bwMode="auto">
          <a:xfrm>
            <a:off x="838199" y="1825625"/>
            <a:ext cx="7616869" cy="495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118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Ali Ahmadi  </a:t>
            </a:r>
            <a:br>
              <a:rPr lang="de-CH" sz="5400" dirty="0" smtClean="0"/>
            </a:br>
            <a:r>
              <a:rPr lang="de-CH" sz="4000" dirty="0" smtClean="0"/>
              <a:t>Bild machen am PC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1026" name="Picture 2" descr="c70d44b6-8e99-48a3-b7e9-7c8fac203e71@eurprd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9" y="1825624"/>
            <a:ext cx="7053197" cy="491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90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Jérôme Zemp </a:t>
            </a:r>
            <a:br>
              <a:rPr lang="de-CH" sz="5400" dirty="0" smtClean="0"/>
            </a:br>
            <a:r>
              <a:rPr lang="de-CH" dirty="0" smtClean="0"/>
              <a:t>Europlatten-Bett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5602" name="Picture 2" descr="bb6f2bab-91b9-49d9-a7d6-5f891231689b@eurprd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15" b="9151"/>
          <a:stretch/>
        </p:blipFill>
        <p:spPr bwMode="auto">
          <a:xfrm>
            <a:off x="838200" y="1825625"/>
            <a:ext cx="9019784" cy="4852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910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Mischa Zemp </a:t>
            </a:r>
            <a:br>
              <a:rPr lang="de-CH" sz="5400" dirty="0" smtClean="0"/>
            </a:br>
            <a:r>
              <a:rPr lang="de-CH" dirty="0" err="1" smtClean="0"/>
              <a:t>My</a:t>
            </a:r>
            <a:r>
              <a:rPr lang="de-CH" dirty="0" smtClean="0"/>
              <a:t> Ski </a:t>
            </a:r>
            <a:r>
              <a:rPr lang="de-CH" dirty="0" err="1" smtClean="0"/>
              <a:t>life</a:t>
            </a:r>
            <a:r>
              <a:rPr lang="de-CH" dirty="0" smtClean="0"/>
              <a:t>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6626" name="Picture 2" descr="5c8c6edd-f01d-46ea-857f-331d34f4b76b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8"/>
          <a:stretch/>
        </p:blipFill>
        <p:spPr bwMode="auto">
          <a:xfrm>
            <a:off x="838199" y="1825625"/>
            <a:ext cx="6264327" cy="4036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f57b2148-ff05-4aec-92ab-9436ccf2946d@eurpr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69" t="18509" r="29420" b="25898"/>
          <a:stretch/>
        </p:blipFill>
        <p:spPr bwMode="auto">
          <a:xfrm>
            <a:off x="6400660" y="332121"/>
            <a:ext cx="4953140" cy="29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68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Barbara Vogel </a:t>
            </a:r>
            <a:br>
              <a:rPr lang="de-CH" sz="5400" dirty="0" smtClean="0"/>
            </a:br>
            <a:r>
              <a:rPr lang="de-CH" dirty="0" smtClean="0"/>
              <a:t>Kaffeegläser ritzen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27650" name="Picture 2" descr="e2c8bded-483e-498e-9236-6f1934880c72@eurprd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26" b="18031"/>
          <a:stretch/>
        </p:blipFill>
        <p:spPr bwMode="auto">
          <a:xfrm>
            <a:off x="838199" y="1825625"/>
            <a:ext cx="8631477" cy="491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118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Lara Wermelinger </a:t>
            </a:r>
            <a:r>
              <a:rPr lang="de-CH" dirty="0" smtClean="0"/>
              <a:t>Geburtstagskalender</a:t>
            </a:r>
            <a:endParaRPr lang="de-CH" sz="5400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938" y="1805826"/>
            <a:ext cx="3709588" cy="4946117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8" t="5576" r="2737" b="5444"/>
          <a:stretch/>
        </p:blipFill>
        <p:spPr>
          <a:xfrm rot="16200000">
            <a:off x="5565292" y="1206919"/>
            <a:ext cx="6324460" cy="4640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27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Flavia Brun</a:t>
            </a:r>
            <a:r>
              <a:rPr lang="de-CH" dirty="0"/>
              <a:t> </a:t>
            </a:r>
            <a:r>
              <a:rPr lang="de-CH" dirty="0" smtClean="0"/>
              <a:t> </a:t>
            </a:r>
            <a:br>
              <a:rPr lang="de-CH" dirty="0" smtClean="0"/>
            </a:br>
            <a:r>
              <a:rPr lang="de-CH" dirty="0" smtClean="0"/>
              <a:t>Frisuren Heft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 smtClean="0"/>
              <a:t>v</a:t>
            </a:r>
            <a:endParaRPr lang="de-CH" dirty="0"/>
          </a:p>
        </p:txBody>
      </p:sp>
      <p:pic>
        <p:nvPicPr>
          <p:cNvPr id="2050" name="Picture 2" descr="a9cea5db-73bb-4e59-b568-bb5ec001669c@eurprd01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"/>
          <a:stretch/>
        </p:blipFill>
        <p:spPr bwMode="auto">
          <a:xfrm rot="16200000">
            <a:off x="778912" y="1884911"/>
            <a:ext cx="4875801" cy="47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7e71771c-06c5-4761-9112-54ac564a0ae4@eurpr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49" b="27449"/>
          <a:stretch/>
        </p:blipFill>
        <p:spPr bwMode="auto">
          <a:xfrm rot="16200000">
            <a:off x="5801431" y="1908328"/>
            <a:ext cx="4853534" cy="4737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7540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Sara Achermann  </a:t>
            </a:r>
            <a:br>
              <a:rPr lang="de-CH" sz="5400" dirty="0" smtClean="0"/>
            </a:br>
            <a:r>
              <a:rPr lang="de-CH" dirty="0" smtClean="0"/>
              <a:t>Sonntags-Tracht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3074" name="Picture 2" descr="e7f9fb0b-1c9e-4385-9a61-18c92dd798f9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7" t="14427" r="15158" b="15779"/>
          <a:stretch/>
        </p:blipFill>
        <p:spPr bwMode="auto">
          <a:xfrm>
            <a:off x="6512490" y="365125"/>
            <a:ext cx="4598096" cy="6197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611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err="1" smtClean="0"/>
              <a:t>Ashti</a:t>
            </a:r>
            <a:r>
              <a:rPr lang="de-CH" sz="5400" dirty="0" smtClean="0"/>
              <a:t> Amir/Lino Schmid</a:t>
            </a:r>
            <a:br>
              <a:rPr lang="de-CH" sz="5400" dirty="0" smtClean="0"/>
            </a:br>
            <a:r>
              <a:rPr lang="de-CH" dirty="0" smtClean="0"/>
              <a:t>Project </a:t>
            </a:r>
            <a:r>
              <a:rPr lang="de-CH" dirty="0" err="1" smtClean="0"/>
              <a:t>Coloured</a:t>
            </a:r>
            <a:r>
              <a:rPr lang="de-CH" dirty="0" smtClean="0"/>
              <a:t> Stone</a:t>
            </a:r>
            <a:endParaRPr lang="de-CH" sz="5400" dirty="0"/>
          </a:p>
        </p:txBody>
      </p:sp>
      <p:pic>
        <p:nvPicPr>
          <p:cNvPr id="4099" name="Picture 3" descr="ec0474e2-db01-4c0e-b0ee-fcc50c71d744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2" t="7980" r="15487" b="14425"/>
          <a:stretch/>
        </p:blipFill>
        <p:spPr bwMode="auto">
          <a:xfrm>
            <a:off x="1414396" y="1769790"/>
            <a:ext cx="3449329" cy="49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1a76adde-c283-4e39-bbf4-a2176f1af709@eurprd0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5" r="14578" b="14290"/>
          <a:stretch/>
        </p:blipFill>
        <p:spPr bwMode="auto">
          <a:xfrm>
            <a:off x="7139836" y="1769790"/>
            <a:ext cx="3432131" cy="4968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9554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Janik Bachmann </a:t>
            </a:r>
            <a:br>
              <a:rPr lang="de-CH" sz="5400" dirty="0" smtClean="0"/>
            </a:br>
            <a:r>
              <a:rPr lang="de-CH" dirty="0" smtClean="0"/>
              <a:t>AK-Buch</a:t>
            </a:r>
            <a:endParaRPr lang="de-CH" sz="5400" dirty="0"/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" name="Grafik 5"/>
          <p:cNvPicPr/>
          <p:nvPr/>
        </p:nvPicPr>
        <p:blipFill rotWithShape="1">
          <a:blip r:embed="rId2"/>
          <a:srcRect l="6455" t="10458" r="5568" b="5929"/>
          <a:stretch/>
        </p:blipFill>
        <p:spPr>
          <a:xfrm>
            <a:off x="823132" y="1825624"/>
            <a:ext cx="6401585" cy="4665661"/>
          </a:xfrm>
          <a:prstGeom prst="rect">
            <a:avLst/>
          </a:prstGeom>
        </p:spPr>
      </p:pic>
      <p:pic>
        <p:nvPicPr>
          <p:cNvPr id="7" name="Grafik 6"/>
          <p:cNvPicPr/>
          <p:nvPr/>
        </p:nvPicPr>
        <p:blipFill>
          <a:blip r:embed="rId3"/>
          <a:stretch>
            <a:fillRect/>
          </a:stretch>
        </p:blipFill>
        <p:spPr>
          <a:xfrm>
            <a:off x="5633459" y="394116"/>
            <a:ext cx="5923300" cy="41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28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Alena Distel </a:t>
            </a:r>
            <a:br>
              <a:rPr lang="de-CH" sz="5400" dirty="0" smtClean="0"/>
            </a:br>
            <a:r>
              <a:rPr lang="de-CH" dirty="0" smtClean="0"/>
              <a:t>Schwarzer Jumpsuit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5122" name="Picture 2" descr="6310faa5-6112-4464-9be3-4634a1b12f4d@eurprd0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11" r="6855" b="1591"/>
          <a:stretch/>
        </p:blipFill>
        <p:spPr bwMode="auto">
          <a:xfrm>
            <a:off x="6299548" y="365125"/>
            <a:ext cx="4725526" cy="6273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80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CH" sz="5400" dirty="0" smtClean="0"/>
              <a:t>Céline Bucher </a:t>
            </a:r>
            <a:br>
              <a:rPr lang="de-CH" sz="5400" dirty="0" smtClean="0"/>
            </a:br>
            <a:r>
              <a:rPr lang="de-CH" dirty="0" smtClean="0"/>
              <a:t>Hollywood Spiegel </a:t>
            </a:r>
            <a:endParaRPr lang="de-CH" sz="5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dirty="0"/>
          </a:p>
        </p:txBody>
      </p:sp>
      <p:pic>
        <p:nvPicPr>
          <p:cNvPr id="6146" name="Picture 2" descr="c9c7ed83-48f5-4e19-bac9-9ae0ac8cc8d5@eurprd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929" y="184716"/>
            <a:ext cx="4798512" cy="6398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0692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6000">
        <p:fade/>
      </p:transition>
    </mc:Choice>
    <mc:Fallback>
      <p:transition spd="med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22F8699B86254DAFB0B3356387D50A" ma:contentTypeVersion="9" ma:contentTypeDescription="Ein neues Dokument erstellen." ma:contentTypeScope="" ma:versionID="7c8fbeedc47edb034ea8a7386254ea91">
  <xsd:schema xmlns:xsd="http://www.w3.org/2001/XMLSchema" xmlns:xs="http://www.w3.org/2001/XMLSchema" xmlns:p="http://schemas.microsoft.com/office/2006/metadata/properties" xmlns:ns2="99bb863e-6a4b-4419-91a1-d7b41c8116bb" targetNamespace="http://schemas.microsoft.com/office/2006/metadata/properties" ma:root="true" ma:fieldsID="0ebe179489480d932188cd5a8197c868" ns2:_="">
    <xsd:import namespace="99bb863e-6a4b-4419-91a1-d7b41c8116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bb863e-6a4b-4419-91a1-d7b41c8116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E0F77C-BEFC-46F2-BBCF-F38F2E8115C5}"/>
</file>

<file path=customXml/itemProps2.xml><?xml version="1.0" encoding="utf-8"?>
<ds:datastoreItem xmlns:ds="http://schemas.openxmlformats.org/officeDocument/2006/customXml" ds:itemID="{CAAC44F4-F5E4-4484-8E8B-83A951746C50}"/>
</file>

<file path=customXml/itemProps3.xml><?xml version="1.0" encoding="utf-8"?>
<ds:datastoreItem xmlns:ds="http://schemas.openxmlformats.org/officeDocument/2006/customXml" ds:itemID="{7E1CDD0F-A03E-41D3-9346-2E82602AEC92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Breitbild</PresentationFormat>
  <Paragraphs>35</Paragraphs>
  <Slides>33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7" baseType="lpstr">
      <vt:lpstr>Microsoft JhengHei UI</vt:lpstr>
      <vt:lpstr>Arial</vt:lpstr>
      <vt:lpstr>Calibri</vt:lpstr>
      <vt:lpstr>Office Theme</vt:lpstr>
      <vt:lpstr>Projektarbeiten</vt:lpstr>
      <vt:lpstr>Ivan Achermann  Hollywoodschaukel</vt:lpstr>
      <vt:lpstr>Ali Ahmadi   Bild machen am PC</vt:lpstr>
      <vt:lpstr>Flavia Brun   Frisuren Heft</vt:lpstr>
      <vt:lpstr>Sara Achermann   Sonntags-Tracht</vt:lpstr>
      <vt:lpstr>Ashti Amir/Lino Schmid Project Coloured Stone</vt:lpstr>
      <vt:lpstr>Janik Bachmann  AK-Buch</vt:lpstr>
      <vt:lpstr>Alena Distel  Schwarzer Jumpsuit </vt:lpstr>
      <vt:lpstr>Céline Bucher  Hollywood Spiegel </vt:lpstr>
      <vt:lpstr>Björn Barmet  Stahlbänkli mit Holzbeige</vt:lpstr>
      <vt:lpstr>Remo Blum  Hochbeet</vt:lpstr>
      <vt:lpstr>Jeni Felder  Damhirschbuch </vt:lpstr>
      <vt:lpstr>Livia Duss  Schmuck aus Porzellangeschirr</vt:lpstr>
      <vt:lpstr>Timo Bühlmann  TV-Möbel</vt:lpstr>
      <vt:lpstr>Florian Buob  PC Pult </vt:lpstr>
      <vt:lpstr>Fabienne Küng  Salontisch aus Harassen</vt:lpstr>
      <vt:lpstr>Mara Kiener  Schmuck aus Naturmaterialien </vt:lpstr>
      <vt:lpstr>Pascal Mahler  Chill Box</vt:lpstr>
      <vt:lpstr>Sämi Giger Tisch Restauration  </vt:lpstr>
      <vt:lpstr>Noemi Renggli  Bettanzug aus Biostoff mit Bedruckung</vt:lpstr>
      <vt:lpstr>Jill Lötscher  Abschlusskleid</vt:lpstr>
      <vt:lpstr>Nico Stalder  Mythos Lauberhorn</vt:lpstr>
      <vt:lpstr>Silvan Renggli Hof Tafel</vt:lpstr>
      <vt:lpstr>Linda Stalder  Garderobenbank auffrischen </vt:lpstr>
      <vt:lpstr>Sarina Stöckli  Bettanzug mit Applikation </vt:lpstr>
      <vt:lpstr>Elias Schöpfer  Wildbienenhotel </vt:lpstr>
      <vt:lpstr>Simon Wicki  Gartenliegekombination </vt:lpstr>
      <vt:lpstr>Elin Stauffer  Malen nach Zahlen</vt:lpstr>
      <vt:lpstr>Susan Vogel  Hüttenbank</vt:lpstr>
      <vt:lpstr>Jérôme Zemp  Europlatten-Bett </vt:lpstr>
      <vt:lpstr>Mischa Zemp  My Ski life </vt:lpstr>
      <vt:lpstr>Barbara Vogel  Kaffeegläser ritzen </vt:lpstr>
      <vt:lpstr>Lara Wermelinger Geburtstagskalender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Stauffer Elin</dc:creator>
  <cp:lastModifiedBy>Stauffer Elin</cp:lastModifiedBy>
  <cp:revision>24</cp:revision>
  <dcterms:created xsi:type="dcterms:W3CDTF">2020-06-18T12:07:24Z</dcterms:created>
  <dcterms:modified xsi:type="dcterms:W3CDTF">2020-06-23T14:06:22Z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0x0101001D22F8699B86254DAFB0B3356387D50A</vt:lpwstr>
  </property>
</Properties>
</file>